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3"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6123"/>
    <p:restoredTop sz="61947"/>
  </p:normalViewPr>
  <p:slideViewPr>
    <p:cSldViewPr snapToGrid="0">
      <p:cViewPr varScale="1">
        <p:scale>
          <a:sx n="72" d="100"/>
          <a:sy n="72" d="100"/>
        </p:scale>
        <p:origin x="832" y="200"/>
      </p:cViewPr>
      <p:guideLst>
        <p:guide orient="horz" pos="894"/>
        <p:guide pos="9120"/>
      </p:guideLst>
    </p:cSldViewPr>
  </p:slideViewPr>
  <p:notesTextViewPr>
    <p:cViewPr>
      <p:scale>
        <a:sx n="150" d="100"/>
        <a:sy n="150" d="100"/>
      </p:scale>
      <p:origin x="0" y="0"/>
    </p:cViewPr>
  </p:notesTextViewPr>
  <p:notesViewPr>
    <p:cSldViewPr snapToGrid="0">
      <p:cViewPr varScale="1">
        <p:scale>
          <a:sx n="117" d="100"/>
          <a:sy n="117" d="100"/>
        </p:scale>
        <p:origin x="5064" y="17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9625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94636" y="4343399"/>
            <a:ext cx="6112042" cy="453109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Header Placeholder 1"/>
          <p:cNvSpPr>
            <a:spLocks noGrp="1"/>
          </p:cNvSpPr>
          <p:nvPr>
            <p:ph type="hdr" sz="quarter"/>
          </p:nvPr>
        </p:nvSpPr>
        <p:spPr>
          <a:xfrm>
            <a:off x="0" y="9625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Elegant Tests.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workshop we spent a lot of time thinking about who you are to help guide us in preparing the best content to assist you and to define the scope of what to share with you.</a:t>
            </a:r>
          </a:p>
          <a:p>
            <a:endParaRPr lang="en-US" baseline="0" dirty="0" smtClean="0"/>
          </a:p>
          <a:p>
            <a:r>
              <a:rPr lang="en-US" baseline="0" dirty="0" smtClean="0"/>
              <a:t>First and foremost we made the assumption that you are an author or co-author of cookbooks. By that we mean you have edited or created recipes and defined attributes. During your time working with Chef you have written unit tests to help describe the intended purpose of your recipes. Ideally </a:t>
            </a:r>
            <a:r>
              <a:rPr lang="en-US" dirty="0" smtClean="0"/>
              <a:t>we </a:t>
            </a:r>
            <a:r>
              <a:rPr lang="en-US" baseline="0" dirty="0" smtClean="0"/>
              <a:t>are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6987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begin let's take a moment to get to know one another.</a:t>
            </a:r>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workshop.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The learners for this workshop</a:t>
            </a:r>
            <a:r>
              <a:rPr lang="en-US" dirty="0" smtClean="0"/>
              <a:t> can use their own workstations. However, if there are any troubles or concerns it is important to provide them with one to ensure that the time is spent on learning the material and not troubleshooting any installation issues. 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Elegant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Rounded Rectangle 3"/>
          <p:cNvSpPr/>
          <p:nvPr/>
        </p:nvSpPr>
        <p:spPr bwMode="auto">
          <a:xfrm>
            <a:off x="819150" y="3028950"/>
            <a:ext cx="9772650" cy="1181100"/>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Name</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Contact information</a:t>
            </a:r>
          </a:p>
          <a:p>
            <a:r>
              <a:rPr lang="en-US" sz="2800" dirty="0" smtClean="0"/>
              <a:t>Work History</a:t>
            </a:r>
          </a:p>
          <a:p>
            <a:r>
              <a:rPr lang="en-US" sz="2800" dirty="0" smtClean="0"/>
              <a:t>Witty Quotes</a:t>
            </a:r>
          </a:p>
          <a:p>
            <a:r>
              <a:rPr lang="en-US" sz="2800" dirty="0" smtClean="0"/>
              <a:t>Details you want to share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Tree>
    <p:extLst>
      <p:ext uri="{BB962C8B-B14F-4D97-AF65-F5344CB8AC3E}">
        <p14:creationId xmlns:p14="http://schemas.microsoft.com/office/powerpoint/2010/main" val="1082287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02281364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a:xfrm>
            <a:off x="650040" y="1856199"/>
            <a:ext cx="14898624" cy="3067494"/>
          </a:xfrm>
        </p:spPr>
        <p:txBody>
          <a:bodyPr/>
          <a:lstStyle/>
          <a:p>
            <a:pPr marL="457200" indent="-457200">
              <a:buFont typeface="Arial"/>
              <a:buChar char="•"/>
            </a:pPr>
            <a:r>
              <a:rPr lang="en-US" dirty="0" smtClean="0"/>
              <a:t>Name</a:t>
            </a:r>
          </a:p>
          <a:p>
            <a:pPr marL="457200" indent="-457200">
              <a:buFont typeface="Arial"/>
              <a:buChar char="•"/>
            </a:pPr>
            <a:r>
              <a:rPr lang="en-US" dirty="0" smtClean="0"/>
              <a:t>Current Role</a:t>
            </a:r>
          </a:p>
          <a:p>
            <a:pPr marL="457200" indent="-457200">
              <a:buFont typeface="Arial"/>
              <a:buChar char="•"/>
            </a:pPr>
            <a:r>
              <a:rPr lang="en-US" dirty="0" smtClean="0"/>
              <a:t>Previous Roles / Background</a:t>
            </a:r>
          </a:p>
          <a:p>
            <a:pPr marL="457200" indent="-457200">
              <a:buFont typeface="Arial"/>
              <a:buChar char="•"/>
            </a:pPr>
            <a:r>
              <a:rPr lang="en-US" dirty="0" smtClean="0"/>
              <a:t>Experience with Chef</a:t>
            </a:r>
          </a:p>
        </p:txBody>
      </p:sp>
      <p:sp>
        <p:nvSpPr>
          <p:cNvPr id="4" name="Text Placeholder 2"/>
          <p:cNvSpPr txBox="1">
            <a:spLocks/>
          </p:cNvSpPr>
          <p:nvPr/>
        </p:nvSpPr>
        <p:spPr bwMode="white">
          <a:xfrm>
            <a:off x="802440" y="5525522"/>
            <a:ext cx="14898624" cy="2250786"/>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Conversation Topics (complete these sentences)</a:t>
            </a:r>
          </a:p>
          <a:p>
            <a:r>
              <a:rPr lang="en-US" dirty="0" smtClean="0"/>
              <a:t>	The most difficult thing that I've tested was ...</a:t>
            </a:r>
          </a:p>
          <a:p>
            <a:r>
              <a:rPr lang="en-US" dirty="0"/>
              <a:t>	</a:t>
            </a:r>
            <a:r>
              <a:rPr lang="en-US" dirty="0" smtClean="0"/>
              <a:t>My team and I review code before we commit it </a:t>
            </a:r>
            <a:r>
              <a:rPr lang="en-US" smtClean="0"/>
              <a:t>to production </a:t>
            </a:r>
            <a:r>
              <a:rPr lang="en-US" dirty="0" smtClean="0"/>
              <a:t>by ....</a:t>
            </a:r>
          </a:p>
          <a:p>
            <a:endParaRPr lang="en-US" dirty="0" smtClean="0"/>
          </a:p>
          <a:p>
            <a:endParaRPr lang="en-US" dirty="0" smtClean="0"/>
          </a:p>
          <a:p>
            <a:endParaRPr lang="en-US" dirty="0"/>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4000" dirty="0" smtClean="0"/>
              <a:t>Introduction</a:t>
            </a:r>
          </a:p>
          <a:p>
            <a:r>
              <a:rPr lang="en-US" sz="4000" dirty="0"/>
              <a:t>l</a:t>
            </a:r>
            <a:r>
              <a:rPr lang="en-US" sz="4000" dirty="0" smtClean="0"/>
              <a:t>et</a:t>
            </a:r>
          </a:p>
          <a:p>
            <a:r>
              <a:rPr lang="en-US" sz="4000" dirty="0" err="1" smtClean="0"/>
              <a:t>shared_examples</a:t>
            </a:r>
            <a:endParaRPr lang="en-US" sz="4000" dirty="0" smtClean="0"/>
          </a:p>
          <a:p>
            <a:r>
              <a:rPr lang="en-US" sz="4000" dirty="0" err="1" smtClean="0"/>
              <a:t>def</a:t>
            </a:r>
            <a:r>
              <a:rPr lang="en-US" sz="4000" dirty="0" smtClean="0"/>
              <a:t> method</a:t>
            </a:r>
          </a:p>
        </p:txBody>
      </p:sp>
      <p:sp>
        <p:nvSpPr>
          <p:cNvPr id="3" name="Content Placeholder 2"/>
          <p:cNvSpPr>
            <a:spLocks noGrp="1"/>
          </p:cNvSpPr>
          <p:nvPr>
            <p:ph sz="quarter" idx="12"/>
          </p:nvPr>
        </p:nvSpPr>
        <p:spPr/>
        <p:txBody>
          <a:bodyPr>
            <a:normAutofit/>
          </a:bodyPr>
          <a:lstStyle/>
          <a:p>
            <a:r>
              <a:rPr lang="en-US" sz="4000" dirty="0" err="1" smtClean="0"/>
              <a:t>shared_context</a:t>
            </a:r>
            <a:endParaRPr lang="en-US" sz="4000" dirty="0" smtClean="0"/>
          </a:p>
          <a:p>
            <a:r>
              <a:rPr lang="en-US" sz="4000" dirty="0" smtClean="0"/>
              <a:t>require</a:t>
            </a:r>
          </a:p>
          <a:p>
            <a:r>
              <a:rPr lang="en-US" sz="4000" dirty="0" err="1" smtClean="0"/>
              <a:t>alias_example_group_to</a:t>
            </a:r>
            <a:endParaRPr lang="en-US" sz="4000" dirty="0" smtClean="0"/>
          </a:p>
          <a:p>
            <a:r>
              <a:rPr lang="en-US" sz="4000" dirty="0" smtClean="0"/>
              <a:t>Creating a Ruby gem</a:t>
            </a:r>
          </a:p>
          <a:p>
            <a:r>
              <a:rPr lang="en-US" sz="4000" dirty="0" smtClean="0"/>
              <a:t>Conclusion</a:t>
            </a:r>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15458</TotalTime>
  <Words>1665</Words>
  <Application>Microsoft Macintosh PowerPoint</Application>
  <PresentationFormat>Custom</PresentationFormat>
  <Paragraphs>131</Paragraphs>
  <Slides>14</Slides>
  <Notes>14</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Courier New</vt:lpstr>
      <vt:lpstr>ＭＳ Ｐゴシック</vt:lpstr>
      <vt:lpstr>Wingdings</vt:lpstr>
      <vt:lpstr>Arial</vt:lpstr>
      <vt:lpstr>Template</vt:lpstr>
      <vt:lpstr>Interaction</vt:lpstr>
      <vt:lpstr>Elegant Tests</vt:lpstr>
      <vt:lpstr>Instructor Name</vt:lpstr>
      <vt:lpstr>Who I Think You Are</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2140</cp:revision>
  <cp:lastPrinted>2016-02-29T04:26:37Z</cp:lastPrinted>
  <dcterms:created xsi:type="dcterms:W3CDTF">2012-09-13T17:36:07Z</dcterms:created>
  <dcterms:modified xsi:type="dcterms:W3CDTF">2017-02-23T18:30:42Z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